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28" autoAdjust="0"/>
  </p:normalViewPr>
  <p:slideViewPr>
    <p:cSldViewPr showGuides="1">
      <p:cViewPr varScale="1">
        <p:scale>
          <a:sx n="107" d="100"/>
          <a:sy n="107" d="100"/>
        </p:scale>
        <p:origin x="-84" y="-114"/>
      </p:cViewPr>
      <p:guideLst>
        <p:guide orient="horz" pos="28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57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624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6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96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124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8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30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527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3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18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703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CD60-5667-426B-BAAF-8C655C412E72}" type="datetimeFigureOut">
              <a:rPr lang="he-IL" smtClean="0"/>
              <a:t>ט"ז/תמוז/תשע"ד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5B2C-A3CA-4F1B-8A0B-7A017BCCA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0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592215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36512" y="3429000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73024" y="5157192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5757" y="9691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-27384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8243" y="-64459"/>
            <a:ext cx="0" cy="692245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Shayelet\Desktop\תיקיה חדשה\shutterstock_1016415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070" y="197218"/>
            <a:ext cx="1189891" cy="118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Shayelet\Desktop\תיקיה חדשה\shutterstock_1016415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502" y="1937571"/>
            <a:ext cx="1189891" cy="118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Shayelet\Desktop\תיקיה חדשה\shutterstock_1016415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46" y="3721121"/>
            <a:ext cx="1189891" cy="118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Shayelet\Desktop\תיקיה חדשה\shutterstock_10164151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069" y="5419378"/>
            <a:ext cx="1189891" cy="118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hayelet\Desktop\תיקיה חדשה\shutterstock_110709296 [Converted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9262" y="156219"/>
            <a:ext cx="1237358" cy="123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C:\Users\Shayelet\Desktop\תיקיה חדשה\shutterstock_110709296 [Converted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7196" y="1937571"/>
            <a:ext cx="1237358" cy="123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C:\Users\Shayelet\Desktop\תיקיה חדשה\shutterstock_110709296 [Converted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5513" y="3679506"/>
            <a:ext cx="1237358" cy="123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C:\Users\Shayelet\Desktop\תיקיה חדשה\shutterstock_110709296 [Converted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0459" y="5350721"/>
            <a:ext cx="1237358" cy="123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Shayelet\AppData\Local\Temp\notes4DFC0C\shutterstock_11192657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6804" y="156219"/>
            <a:ext cx="1509346" cy="13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C:\Users\Shayelet\AppData\Local\Temp\notes4DFC0C\shutterstock_11192657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6612" y="1875387"/>
            <a:ext cx="1509346" cy="13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C:\Users\Shayelet\AppData\Local\Temp\notes4DFC0C\shutterstock_11192657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6612" y="3596139"/>
            <a:ext cx="1509346" cy="13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6" descr="C:\Users\Shayelet\AppData\Local\Temp\notes4DFC0C\shutterstock_11192657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7433" y="5295012"/>
            <a:ext cx="1509346" cy="131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Shayelet\Desktop\Fotolia_40554764_Subscription_Monthly_X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9217"/>
            <a:ext cx="893389" cy="13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C:\Users\Shayelet\Desktop\Fotolia_40554764_Subscription_Monthly_X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50349"/>
            <a:ext cx="893389" cy="13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C:\Users\Shayelet\Desktop\Fotolia_40554764_Subscription_Monthly_X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584810"/>
            <a:ext cx="893389" cy="13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C:\Users\Shayelet\Desktop\Fotolia_40554764_Subscription_Monthly_X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0" y="5350721"/>
            <a:ext cx="893389" cy="13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79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T:\Templates_and_Standards\Stock_Images\Old-Istock\food\iStock_000000269291_L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293015"/>
            <a:ext cx="1886664" cy="12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1592215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36512" y="3429000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73024" y="5157192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5757" y="9691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-27384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8243" y="-64459"/>
            <a:ext cx="0" cy="692245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4" descr="T:\Templates_and_Standards\Stock_Images\Old-Istock\food\iStock_000000269291_L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1916832"/>
            <a:ext cx="1886664" cy="12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T:\Templates_and_Standards\Stock_Images\Old-Istock\food\iStock_000000269291_L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3540649"/>
            <a:ext cx="1886664" cy="12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T:\Templates_and_Standards\Stock_Images\Old-Istock\food\iStock_000000269291_L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5298152"/>
            <a:ext cx="1886664" cy="129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hayelet\Desktop\תיקיה חדשה\shutterstock_8041153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1198" y="120046"/>
            <a:ext cx="1816820" cy="121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Shayelet\Desktop\תיקיה חדשה\shutterstock_8041153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3835" y="1916832"/>
            <a:ext cx="1816820" cy="121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Shayelet\Desktop\תיקיה חדשה\shutterstock_8041153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3835" y="3761995"/>
            <a:ext cx="1816820" cy="121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Shayelet\Desktop\תיקיה חדשה\shutterstock_8041153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2496" y="5411563"/>
            <a:ext cx="1816820" cy="121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ayelet\Desktop\תיקיה חדשה\shutterstock_9998064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7033" y="9691"/>
            <a:ext cx="1159024" cy="14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Shayelet\Desktop\תיקיה חדשה\shutterstock_9998064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816" y="1679266"/>
            <a:ext cx="1159024" cy="14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Shayelet\Desktop\תיקיה חדשה\shutterstock_9998064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7033" y="3465859"/>
            <a:ext cx="1159024" cy="14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Shayelet\Desktop\תיקיה חדשה\shutterstock_9998064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7033" y="5173997"/>
            <a:ext cx="1159024" cy="14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ayelet\AppData\Local\Temp\notes4DFC0C\shutterstock_5757030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004" y="160343"/>
            <a:ext cx="788244" cy="12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Shayelet\AppData\Local\Temp\notes4DFC0C\shutterstock_5757030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71" y="1829918"/>
            <a:ext cx="788244" cy="12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C:\Users\Shayelet\AppData\Local\Temp\notes4DFC0C\shutterstock_5757030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398" y="3684635"/>
            <a:ext cx="788244" cy="12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Shayelet\AppData\Local\Temp\notes4DFC0C\shutterstock_5757030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524" y="5422517"/>
            <a:ext cx="788244" cy="12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7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592215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36512" y="3429000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73024" y="5157192"/>
            <a:ext cx="914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05757" y="9691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-27384"/>
            <a:ext cx="0" cy="68483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8243" y="-64459"/>
            <a:ext cx="0" cy="692245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hayelet\AppData\Local\Temp\notes4DFC0C\shutterstock_7436893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3684" y="83954"/>
            <a:ext cx="1246715" cy="13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Shayelet\AppData\Local\Temp\notes4DFC0C\shutterstock_7436893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0154" y="1752249"/>
            <a:ext cx="1246715" cy="13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hayelet\AppData\Local\Temp\notes4DFC0C\shutterstock_7436893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9022" y="3534317"/>
            <a:ext cx="1246715" cy="13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Shayelet\AppData\Local\Temp\notes4DFC0C\shutterstock_7436893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268" y="5330161"/>
            <a:ext cx="1246715" cy="137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Shayelet\AppData\Local\Temp\notes4DFC0C\shutterstock_9969961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659" y="136907"/>
            <a:ext cx="1907704" cy="123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Shayelet\AppData\Local\Temp\notes4DFC0C\shutterstock_9969961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472" y="1822190"/>
            <a:ext cx="1907704" cy="123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Shayelet\AppData\Local\Temp\notes4DFC0C\shutterstock_9969961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472" y="3604258"/>
            <a:ext cx="1907704" cy="123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Shayelet\AppData\Local\Temp\notes4DFC0C\shutterstock_9969961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472" y="5380497"/>
            <a:ext cx="1907704" cy="123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hayelet\AppData\Local\Temp\notes4DFC0C\shutterstock_10393267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5736" y="370173"/>
            <a:ext cx="1619672" cy="108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Shayelet\AppData\Local\Temp\notes4DFC0C\shutterstock_10393267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9772" y="2038468"/>
            <a:ext cx="1619672" cy="108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Shayelet\AppData\Local\Temp\notes4DFC0C\shutterstock_10393267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9772" y="3718139"/>
            <a:ext cx="1619672" cy="108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Shayelet\AppData\Local\Temp\notes4DFC0C\shutterstock_10393267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5654" y="5473270"/>
            <a:ext cx="1619672" cy="108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hayelet\AppData\Local\Temp\notes4DFC0C\shutterstock_11043767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9932" y="169969"/>
            <a:ext cx="1714655" cy="12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 descr="C:\Users\Shayelet\AppData\Local\Temp\notes4DFC0C\shutterstock_11043767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0272" y="1754986"/>
            <a:ext cx="1714655" cy="12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Users\Shayelet\AppData\Local\Temp\notes4DFC0C\shutterstock_11043767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2332" y="3605046"/>
            <a:ext cx="1714655" cy="12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Users\Shayelet\AppData\Local\Temp\notes4DFC0C\shutterstock_11043767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8571" y="5311342"/>
            <a:ext cx="1714655" cy="129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5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1F9B815AB68BF4FBF4DBBE78F2C2A67" ma:contentTypeVersion="1" ma:contentTypeDescription="צור מסמך חדש." ma:contentTypeScope="" ma:versionID="414c89f453b9b786030037ca3f9972e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5d0be1c5bbf6cd520794c7c6a47399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B21E22-9A08-4C83-AA0F-2642CA4E3399}"/>
</file>

<file path=customXml/itemProps2.xml><?xml version="1.0" encoding="utf-8"?>
<ds:datastoreItem xmlns:ds="http://schemas.openxmlformats.org/officeDocument/2006/customXml" ds:itemID="{AA5E40D8-BA6E-445B-96D6-FF2D4F241575}"/>
</file>

<file path=customXml/itemProps3.xml><?xml version="1.0" encoding="utf-8"?>
<ds:datastoreItem xmlns:ds="http://schemas.openxmlformats.org/officeDocument/2006/customXml" ds:itemID="{19EBE0EF-2B66-416B-A9C8-624544BB6D9F}"/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0</Words>
  <Application>Microsoft Office PowerPoint</Application>
  <PresentationFormat>‫הצגה על המסך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Office Theme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התפתחות הכסף חלק א' - נספח</dc:title>
  <dc:creator>Dorit Daum</dc:creator>
  <cp:lastModifiedBy>ליטל קרן</cp:lastModifiedBy>
  <cp:revision>28</cp:revision>
  <dcterms:created xsi:type="dcterms:W3CDTF">2013-05-30T10:01:27Z</dcterms:created>
  <dcterms:modified xsi:type="dcterms:W3CDTF">2014-07-14T07:06:21Z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0x01010091F9B815AB68BF4FBF4DBBE78F2C2A67</vt:lpwstr>
  </property>
  <property fmtid="{D5CDD505-2E9C-101B-9397-08002B2CF9AE}" pid="3" name="MMDUnitsName">
    <vt:lpwstr/>
  </property>
  <property fmtid="{D5CDD505-2E9C-101B-9397-08002B2CF9AE}" pid="4" name="MMDResponsibleUnit">
    <vt:lpwstr/>
  </property>
  <property fmtid="{D5CDD505-2E9C-101B-9397-08002B2CF9AE}" pid="5" name="MMDServiceLang">
    <vt:lpwstr/>
  </property>
  <property fmtid="{D5CDD505-2E9C-101B-9397-08002B2CF9AE}" pid="6" name="MMDJobDescription">
    <vt:lpwstr/>
  </property>
  <property fmtid="{D5CDD505-2E9C-101B-9397-08002B2CF9AE}" pid="7" name="MMDKeywords">
    <vt:lpwstr/>
  </property>
  <property fmtid="{D5CDD505-2E9C-101B-9397-08002B2CF9AE}" pid="8" name="MMDStatus">
    <vt:lpwstr/>
  </property>
  <property fmtid="{D5CDD505-2E9C-101B-9397-08002B2CF9AE}" pid="9" name="MMDAudience">
    <vt:lpwstr/>
  </property>
  <property fmtid="{D5CDD505-2E9C-101B-9397-08002B2CF9AE}" pid="10" name="MMDLiveEvent">
    <vt:lpwstr/>
  </property>
  <property fmtid="{D5CDD505-2E9C-101B-9397-08002B2CF9AE}" pid="11" name="MMDSubjects">
    <vt:lpwstr/>
  </property>
  <property fmtid="{D5CDD505-2E9C-101B-9397-08002B2CF9AE}" pid="12" name="MMDTypes">
    <vt:lpwstr/>
  </property>
  <property fmtid="{D5CDD505-2E9C-101B-9397-08002B2CF9AE}" pid="13" name="MMDResponsibleOffice">
    <vt:lpwstr/>
  </property>
</Properties>
</file>