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www.haotzarsheli.mof.gov.il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6" descr="header_letter_1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37514" y="188640"/>
            <a:ext cx="8454965" cy="11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353695" y="1007011"/>
            <a:ext cx="2600325" cy="40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 rtl="1">
              <a:lnSpc>
                <a:spcPct val="130000"/>
              </a:lnSpc>
              <a:spcAft>
                <a:spcPts val="1000"/>
              </a:spcAft>
            </a:pPr>
            <a:r>
              <a:rPr lang="en-US" sz="1200" b="1" u="sng" baseline="-25000" dirty="0">
                <a:solidFill>
                  <a:srgbClr val="8064A2"/>
                </a:solidFill>
                <a:effectLst/>
                <a:latin typeface="Arial"/>
                <a:ea typeface="Calibri"/>
                <a:cs typeface="Arial"/>
                <a:hlinkClick r:id="rId3"/>
              </a:rPr>
              <a:t>www.haotzarsheli.mof.gov.il</a:t>
            </a:r>
            <a:endParaRPr lang="en-US" sz="1100" b="1" dirty="0">
              <a:solidFill>
                <a:srgbClr val="8064A2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50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38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6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58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372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0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76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764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28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66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35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5E50-D3B9-4149-B691-1AD26FBCCFA3}" type="datetimeFigureOut">
              <a:rPr lang="he-IL" smtClean="0"/>
              <a:t>ט'/שבט/תשע"ה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77C1-CF75-416C-9B82-D9EDF0D706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365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9038" y="1537628"/>
            <a:ext cx="8998568" cy="5131732"/>
            <a:chOff x="79038" y="1537628"/>
            <a:chExt cx="8998568" cy="513173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38" y="1537628"/>
              <a:ext cx="8998568" cy="4464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819805" y="6146140"/>
              <a:ext cx="489654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 smtClean="0"/>
                <a:t>חודש בחיי צעיר ישראלי </a:t>
              </a:r>
              <a:endParaRPr lang="he-IL" sz="28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88224" y="3204845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נכנסת משכורת</a:t>
              </a:r>
              <a:endParaRPr lang="he-IL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99792" y="4273932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סרט </a:t>
              </a:r>
              <a:endParaRPr lang="he-IL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504" y="5293077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מסעדה </a:t>
              </a:r>
            </a:p>
            <a:p>
              <a:r>
                <a:rPr lang="he-IL" sz="1200" b="1" dirty="0" smtClean="0"/>
                <a:t>סרט</a:t>
              </a:r>
              <a:endParaRPr lang="he-IL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3193812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יורד שיק שכ"ד</a:t>
              </a:r>
              <a:endParaRPr lang="he-IL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84368" y="4273932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הו"ק אינטרנט, נייד</a:t>
              </a:r>
              <a:endParaRPr lang="he-IL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88224" y="5365085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טסט וטיפול לרכב </a:t>
              </a:r>
              <a:endParaRPr lang="he-IL" sz="1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75656" y="2156083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סופר</a:t>
              </a:r>
              <a:endParaRPr lang="he-IL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75656" y="3193812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סופר</a:t>
              </a:r>
            </a:p>
            <a:p>
              <a:r>
                <a:rPr lang="he-IL" sz="1200" b="1" dirty="0" smtClean="0"/>
                <a:t>מסיבה </a:t>
              </a:r>
              <a:endParaRPr lang="he-IL" sz="1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6" y="4284965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סופר</a:t>
              </a:r>
              <a:endParaRPr lang="he-IL" sz="1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75656" y="5354052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סופר</a:t>
              </a:r>
            </a:p>
            <a:p>
              <a:r>
                <a:rPr lang="he-IL" sz="1200" b="1" dirty="0" smtClean="0"/>
                <a:t>פאב</a:t>
              </a:r>
              <a:endParaRPr lang="he-IL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5936" y="4273932"/>
              <a:ext cx="115212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הו"ק ארנונה, חברת החשמל</a:t>
              </a:r>
              <a:endParaRPr lang="he-IL" sz="1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99792" y="5354052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פאב</a:t>
              </a:r>
              <a:endParaRPr lang="he-IL" sz="12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95936" y="3193812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יורד  חיוב כ.א</a:t>
              </a:r>
              <a:endParaRPr lang="he-IL" sz="12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12360" y="2196733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מתדלק </a:t>
              </a:r>
              <a:endParaRPr lang="he-IL" sz="1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12360" y="5354052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/>
                <a:t>מתדלק </a:t>
              </a:r>
              <a:endParaRPr lang="he-IL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29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1F9B815AB68BF4FBF4DBBE78F2C2A67" ma:contentTypeVersion="1" ma:contentTypeDescription="צור מסמך חדש." ma:contentTypeScope="" ma:versionID="414c89f453b9b786030037ca3f9972e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5d0be1c5bbf6cd520794c7c6a47399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B48BC0-9867-430B-9A6C-DD175FEFF95E}"/>
</file>

<file path=customXml/itemProps2.xml><?xml version="1.0" encoding="utf-8"?>
<ds:datastoreItem xmlns:ds="http://schemas.openxmlformats.org/officeDocument/2006/customXml" ds:itemID="{CDE06A9A-05BB-4B17-988E-39B71D04629F}"/>
</file>

<file path=customXml/itemProps3.xml><?xml version="1.0" encoding="utf-8"?>
<ds:datastoreItem xmlns:ds="http://schemas.openxmlformats.org/officeDocument/2006/customXml" ds:itemID="{985C6926-EBAE-4AA0-B610-6404C6558DB0}"/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36</Words>
  <Application>Microsoft Office PowerPoint</Application>
  <PresentationFormat>‫הצגה על המסך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עצמאים בשטח - לוח חודשי</dc:title>
  <dc:creator>Tali Gazit El Bahar</dc:creator>
  <cp:lastModifiedBy>שחר שמש</cp:lastModifiedBy>
  <cp:revision>33</cp:revision>
  <dcterms:created xsi:type="dcterms:W3CDTF">2013-07-17T06:22:07Z</dcterms:created>
  <dcterms:modified xsi:type="dcterms:W3CDTF">2015-01-29T13:04:02Z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0x01010091F9B815AB68BF4FBF4DBBE78F2C2A67</vt:lpwstr>
  </property>
  <property fmtid="{D5CDD505-2E9C-101B-9397-08002B2CF9AE}" pid="3" name="MMDUnitsName">
    <vt:lpwstr/>
  </property>
  <property fmtid="{D5CDD505-2E9C-101B-9397-08002B2CF9AE}" pid="4" name="MMDResponsibleUnit">
    <vt:lpwstr/>
  </property>
  <property fmtid="{D5CDD505-2E9C-101B-9397-08002B2CF9AE}" pid="5" name="MMDServiceLang">
    <vt:lpwstr/>
  </property>
  <property fmtid="{D5CDD505-2E9C-101B-9397-08002B2CF9AE}" pid="6" name="MMDJobDescription">
    <vt:lpwstr/>
  </property>
  <property fmtid="{D5CDD505-2E9C-101B-9397-08002B2CF9AE}" pid="7" name="MMDKeywords">
    <vt:lpwstr/>
  </property>
  <property fmtid="{D5CDD505-2E9C-101B-9397-08002B2CF9AE}" pid="8" name="MMDStatus">
    <vt:lpwstr/>
  </property>
  <property fmtid="{D5CDD505-2E9C-101B-9397-08002B2CF9AE}" pid="9" name="MMDAudience">
    <vt:lpwstr/>
  </property>
  <property fmtid="{D5CDD505-2E9C-101B-9397-08002B2CF9AE}" pid="10" name="MMDLiveEvent">
    <vt:lpwstr/>
  </property>
  <property fmtid="{D5CDD505-2E9C-101B-9397-08002B2CF9AE}" pid="11" name="MMDSubjects">
    <vt:lpwstr/>
  </property>
  <property fmtid="{D5CDD505-2E9C-101B-9397-08002B2CF9AE}" pid="12" name="MMDTypes">
    <vt:lpwstr/>
  </property>
  <property fmtid="{D5CDD505-2E9C-101B-9397-08002B2CF9AE}" pid="13" name="MMDResponsibleOffice">
    <vt:lpwstr/>
  </property>
</Properties>
</file>